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04" r:id="rId3"/>
    <p:sldId id="305" r:id="rId4"/>
    <p:sldId id="280" r:id="rId5"/>
    <p:sldId id="303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69" r:id="rId19"/>
    <p:sldId id="294" r:id="rId20"/>
    <p:sldId id="295" r:id="rId21"/>
    <p:sldId id="306" r:id="rId22"/>
    <p:sldId id="300" r:id="rId23"/>
    <p:sldId id="30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3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2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769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64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08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9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75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35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37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4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0A098-FD43-4A9C-93FD-73692EA3E912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B856-389D-4359-A199-97255B27F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1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11" t="11597" r="7738" b="4346"/>
          <a:stretch/>
        </p:blipFill>
        <p:spPr>
          <a:xfrm>
            <a:off x="26645" y="1"/>
            <a:ext cx="1216535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51871" y="0"/>
            <a:ext cx="6440129" cy="49148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1871" y="-81708"/>
            <a:ext cx="63099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ВНИМАНИЕ, УВАЖАЕМЫЕ РОДИТЕЛИ!</a:t>
            </a:r>
          </a:p>
          <a:p>
            <a:pPr algn="ctr"/>
            <a:endParaRPr lang="ru-RU" sz="800" dirty="0">
              <a:solidFill>
                <a:srgbClr val="FF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 01.09.2023г. все детские сады РФ работают по Федеральной образовательной программе дошкольного образования (ФОП ДО)       в соответствии с которой в ДОУ разработана Образовательная программа дошкольного образования МАДОУ детского сада «Аленушка»</a:t>
            </a:r>
          </a:p>
          <a:p>
            <a:pPr algn="ctr"/>
            <a:endParaRPr lang="ru-RU" sz="800" dirty="0">
              <a:solidFill>
                <a:srgbClr val="FF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Предлагаем вам ознакомиться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со </a:t>
            </a:r>
            <a:r>
              <a:rPr lang="ru-RU" sz="2800" b="1" dirty="0" smtClean="0">
                <a:solidFill>
                  <a:srgbClr val="FF0000"/>
                </a:solidFill>
              </a:rPr>
              <a:t>структурой и содержанием ФОП ДО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041" y="5018764"/>
            <a:ext cx="1735371" cy="17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7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672" t="24767" r="17029" b="103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672" t="22901" r="16819" b="155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672" t="24206" r="16819" b="11241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462" t="28125" r="16819" b="9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567" t="23648" r="16819" b="1217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24603" y="5023261"/>
            <a:ext cx="3194462" cy="201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357" t="23275" r="17134" b="12919"/>
          <a:stretch/>
        </p:blipFill>
        <p:spPr>
          <a:xfrm>
            <a:off x="15562" y="-1"/>
            <a:ext cx="12176437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672" t="25886" r="17134" b="9375"/>
          <a:stretch/>
        </p:blipFill>
        <p:spPr>
          <a:xfrm>
            <a:off x="-26116" y="0"/>
            <a:ext cx="122181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004" t="11739" r="8141" b="4798"/>
          <a:stretch/>
        </p:blipFill>
        <p:spPr>
          <a:xfrm>
            <a:off x="0" y="0"/>
            <a:ext cx="12094105" cy="67711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567" t="24953" r="17029" b="1012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457" t="12622" r="8217" b="5366"/>
          <a:stretch/>
        </p:blipFill>
        <p:spPr>
          <a:xfrm>
            <a:off x="66828" y="0"/>
            <a:ext cx="12120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986" t="22714" r="16819" b="147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883" t="12759" r="8596" b="5590"/>
          <a:stretch/>
        </p:blipFill>
        <p:spPr>
          <a:xfrm>
            <a:off x="1" y="119607"/>
            <a:ext cx="12065716" cy="66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14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567" t="26259" r="17238" b="9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8881" t="23274" r="17553" b="1403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777" t="25699" r="17134" b="10308"/>
          <a:stretch/>
        </p:blipFill>
        <p:spPr>
          <a:xfrm>
            <a:off x="-81567" y="0"/>
            <a:ext cx="122735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89" t="13631" r="10026" b="5363"/>
          <a:stretch/>
        </p:blipFill>
        <p:spPr>
          <a:xfrm>
            <a:off x="235973" y="0"/>
            <a:ext cx="11547987" cy="65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7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304" t="17467" r="3172" b="10711"/>
          <a:stretch>
            <a:fillRect/>
          </a:stretch>
        </p:blipFill>
        <p:spPr bwMode="auto">
          <a:xfrm>
            <a:off x="0" y="0"/>
            <a:ext cx="12696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79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9091" t="23088" r="17133" b="14972"/>
          <a:stretch/>
        </p:blipFill>
        <p:spPr>
          <a:xfrm>
            <a:off x="0" y="0"/>
            <a:ext cx="12192000" cy="69603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38233" y="5991073"/>
            <a:ext cx="9840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Основ государственной политики по сохранению и укреплению традиционных российских духовно-­нравственных ценностей, утверждённых Указом Президента Российской Федерации от 9 ноября 2022 г. № 809 (Собрание законодательства Российской Федерации, 2022, № 46, ст. 7977)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media.istockphoto.com/vectors/red-exclamation-mark-vector-id470720679?k=20&amp;m=470720679&amp;s=612x612&amp;w=0&amp;h=Jj5TNYK8StWKL1m8odxAjqFW-9vvHsM-NFrN80oZCP0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23" y="6137027"/>
            <a:ext cx="616510" cy="61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72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5001" t="23088" r="13357" b="900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4897" t="23088" r="13777" b="9188"/>
          <a:stretch/>
        </p:blipFill>
        <p:spPr>
          <a:xfrm>
            <a:off x="-30978" y="1"/>
            <a:ext cx="122229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672" t="25514" r="16819" b="9935"/>
          <a:stretch/>
        </p:blipFill>
        <p:spPr>
          <a:xfrm>
            <a:off x="-17826" y="0"/>
            <a:ext cx="12209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462" t="23088" r="17029" b="144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1932</TotalTime>
  <Words>94</Words>
  <Application>Microsoft Office PowerPoint</Application>
  <PresentationFormat>Широкоэкранный</PresentationFormat>
  <Paragraphs>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129</cp:revision>
  <dcterms:created xsi:type="dcterms:W3CDTF">2023-02-15T17:20:33Z</dcterms:created>
  <dcterms:modified xsi:type="dcterms:W3CDTF">2023-11-24T08:07:41Z</dcterms:modified>
</cp:coreProperties>
</file>